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F17FC-70A2-4F4F-B248-AF2FEFF4A0EB}" type="datetimeFigureOut">
              <a:rPr lang="en-US" smtClean="0"/>
              <a:pPr/>
              <a:t>4/21/2011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FC245-B2D6-426A-A3EE-465C30D5D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1470025"/>
          </a:xfrm>
        </p:spPr>
        <p:txBody>
          <a:bodyPr/>
          <a:lstStyle/>
          <a:p>
            <a:r>
              <a:rPr lang="en-US" dirty="0" smtClean="0"/>
              <a:t>Donatello</a:t>
            </a:r>
            <a:endParaRPr lang="en-US" dirty="0"/>
          </a:p>
        </p:txBody>
      </p:sp>
      <p:pic>
        <p:nvPicPr>
          <p:cNvPr id="1026" name="Picture 2" descr="http://static.newworldencyclopedia.org/thumb/6/65/Uffizi_Donatello.jpg/230px-Uffizi_Donatel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76400"/>
            <a:ext cx="3105150" cy="4429125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28" name="Picture 4" descr="http://cf.juggle-images.com/fit/white/600x600/wg-donatello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5212">
            <a:off x="104944" y="1590989"/>
            <a:ext cx="2895600" cy="443865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30" name="Picture 6" descr="http://www.oneonta.edu/faculty/farberas/arth/Images/ARTH213images/Donatello/david/comparisons/castagno_dav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524000"/>
            <a:ext cx="3124200" cy="44196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Birth and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4724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    A.)Donatello was probably born in 1386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 B.) Donatello was educated in the house of the Martelli family.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 C.) Donatello received his first training, Due to the custom of this time, in a goldsmith's workshop.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5400" y="228600"/>
            <a:ext cx="3733800" cy="1470025"/>
          </a:xfrm>
        </p:spPr>
        <p:txBody>
          <a:bodyPr/>
          <a:lstStyle/>
          <a:p>
            <a:r>
              <a:rPr lang="en-US" dirty="0" smtClean="0"/>
              <a:t>St. Mark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600200"/>
            <a:ext cx="2971800" cy="47244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			    1. St. Mark is one of the famous works.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2. The sculpture of St. Mark is made of marble and 263 ft. tall ant the sculpture is in Orsanmichele, Florence .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The date created is 1411-1413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artchive.com/artchive/d/donatello/donatello_saint_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57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52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Donatello</vt:lpstr>
      <vt:lpstr>Birth and Education</vt:lpstr>
      <vt:lpstr>St. Mark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Donatello</dc:title>
  <dc:creator>admin</dc:creator>
  <cp:lastModifiedBy>admin</cp:lastModifiedBy>
  <cp:revision>10</cp:revision>
  <dcterms:created xsi:type="dcterms:W3CDTF">2011-04-15T15:04:58Z</dcterms:created>
  <dcterms:modified xsi:type="dcterms:W3CDTF">2011-04-21T15:12:11Z</dcterms:modified>
</cp:coreProperties>
</file>